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5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E588553-2527-4BD8-8F9B-40335FB0173F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DE97"/>
    <a:srgbClr val="F6BC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9"/>
    <p:restoredTop sz="93673"/>
  </p:normalViewPr>
  <p:slideViewPr>
    <p:cSldViewPr snapToGrid="0" snapToObjects="1">
      <p:cViewPr varScale="1">
        <p:scale>
          <a:sx n="120" d="100"/>
          <a:sy n="120" d="100"/>
        </p:scale>
        <p:origin x="80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6/10/19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051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6/10/19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86003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6/10/19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54713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6/10/19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829959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6/10/19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80354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6/10/19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17107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6/10/19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931863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6/10/19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6693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6/10/19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038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6/10/19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386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6/10/19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804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6/10/19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78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smtClean="0"/>
              <a:t>6/10/19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064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smtClean="0"/>
              <a:t>6/10/19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392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6/10/19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83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6/10/19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518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smtClean="0"/>
              <a:t>6/10/19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15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1CF1133-3259-4C45-BABA-5B62D9C6F78D}" type="datetimeFigureOut">
              <a:rPr lang="en-US" smtClean="0"/>
              <a:t>6/10/19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7991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  <p:sldLayoutId id="2147483752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hyperlink" Target="http://www.otago.ac.nz/theolog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643" y="0"/>
            <a:ext cx="10515600" cy="1073257"/>
          </a:xfrm>
        </p:spPr>
        <p:txBody>
          <a:bodyPr>
            <a:normAutofit/>
          </a:bodyPr>
          <a:lstStyle/>
          <a:p>
            <a:pPr algn="ctr"/>
            <a:r>
              <a:rPr lang="en-AU" sz="4000" dirty="0">
                <a:solidFill>
                  <a:schemeClr val="tx1"/>
                </a:solidFill>
                <a:effectLst/>
              </a:rPr>
              <a:t>Study Theology @ University of Otago</a:t>
            </a:r>
            <a:endParaRPr lang="en-GB" sz="4000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79100" y="1071563"/>
            <a:ext cx="10515600" cy="5786437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10000"/>
              </a:lnSpc>
              <a:spcBef>
                <a:spcPts val="1400"/>
              </a:spcBef>
            </a:pPr>
            <a:r>
              <a:rPr lang="en-US" sz="3500" b="1" dirty="0">
                <a:solidFill>
                  <a:schemeClr val="tx1"/>
                </a:solidFill>
              </a:rPr>
              <a:t>Study from anywhere: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i="1" dirty="0">
                <a:solidFill>
                  <a:schemeClr val="tx1"/>
                </a:solidFill>
              </a:rPr>
              <a:t>by distance from your place, or on campus in Dunedin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lvl="0">
              <a:lnSpc>
                <a:spcPct val="110000"/>
              </a:lnSpc>
              <a:spcBef>
                <a:spcPts val="1400"/>
              </a:spcBef>
            </a:pPr>
            <a:r>
              <a:rPr lang="en-US" sz="3500" b="1" dirty="0">
                <a:solidFill>
                  <a:schemeClr val="tx1"/>
                </a:solidFill>
              </a:rPr>
              <a:t>Think more deeply about Christian faith: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i="1" dirty="0">
                <a:solidFill>
                  <a:schemeClr val="tx1"/>
                </a:solidFill>
              </a:rPr>
              <a:t>Christian students find our papers constructive and helpful; </a:t>
            </a:r>
            <a:br>
              <a:rPr lang="en-US" i="1" dirty="0">
                <a:solidFill>
                  <a:schemeClr val="tx1"/>
                </a:solidFill>
              </a:rPr>
            </a:br>
            <a:r>
              <a:rPr lang="en-US" i="1" dirty="0">
                <a:solidFill>
                  <a:schemeClr val="tx1"/>
                </a:solidFill>
              </a:rPr>
              <a:t>they enrich, broaden and deepen your understanding of your faith.</a:t>
            </a:r>
          </a:p>
          <a:p>
            <a:pPr lvl="0">
              <a:lnSpc>
                <a:spcPct val="110000"/>
              </a:lnSpc>
              <a:spcBef>
                <a:spcPts val="1400"/>
              </a:spcBef>
            </a:pPr>
            <a:r>
              <a:rPr lang="en-US" sz="3500" b="1" dirty="0">
                <a:solidFill>
                  <a:schemeClr val="tx1"/>
                </a:solidFill>
              </a:rPr>
              <a:t>Choose from a wide range of papers: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i="1" dirty="0">
                <a:solidFill>
                  <a:schemeClr val="tx1"/>
                </a:solidFill>
              </a:rPr>
              <a:t>in Old Testament and New Testament, Church History, Systematic Theology, Ethics, Public Theology and Pastoral Theology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lvl="0">
              <a:lnSpc>
                <a:spcPct val="110000"/>
              </a:lnSpc>
              <a:spcBef>
                <a:spcPts val="1400"/>
              </a:spcBef>
            </a:pPr>
            <a:r>
              <a:rPr lang="en-AU" sz="3500" b="1" dirty="0">
                <a:solidFill>
                  <a:schemeClr val="tx1"/>
                </a:solidFill>
              </a:rPr>
              <a:t>Flexible options:</a:t>
            </a:r>
            <a:br>
              <a:rPr lang="en-AU" sz="3000" b="1" dirty="0">
                <a:solidFill>
                  <a:schemeClr val="tx1"/>
                </a:solidFill>
              </a:rPr>
            </a:br>
            <a:r>
              <a:rPr lang="en-AU" i="1" dirty="0">
                <a:solidFill>
                  <a:schemeClr val="tx1"/>
                </a:solidFill>
              </a:rPr>
              <a:t>Study towards a qualification, or just do one course</a:t>
            </a:r>
          </a:p>
          <a:p>
            <a:pPr marL="0" lvl="0" indent="0">
              <a:buNone/>
            </a:pPr>
            <a:endParaRPr lang="en-AU" sz="13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AU" dirty="0">
                <a:solidFill>
                  <a:schemeClr val="tx1"/>
                </a:solidFill>
              </a:rPr>
              <a:t>More information:     </a:t>
            </a:r>
            <a:r>
              <a:rPr lang="en-AU" u="sng" dirty="0">
                <a:solidFill>
                  <a:srgbClr val="FBDE97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www.otago.ac.nz/theology</a:t>
            </a:r>
            <a:endParaRPr lang="en-GB" dirty="0">
              <a:solidFill>
                <a:srgbClr val="FBDE97"/>
              </a:solidFill>
            </a:endParaRPr>
          </a:p>
          <a:p>
            <a:pPr marL="0" indent="0">
              <a:buNone/>
            </a:pPr>
            <a:r>
              <a:rPr lang="en-AU" dirty="0">
                <a:solidFill>
                  <a:schemeClr val="tx1"/>
                </a:solidFill>
              </a:rPr>
              <a:t>Phone 03 479 8639    Facebook: </a:t>
            </a:r>
            <a:r>
              <a:rPr lang="en-AU" dirty="0" err="1">
                <a:solidFill>
                  <a:schemeClr val="tx1"/>
                </a:solidFill>
              </a:rPr>
              <a:t>theologyotago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1519" y="5101706"/>
            <a:ext cx="3101453" cy="1560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6230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78</TotalTime>
  <Words>10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Study Theology @ University of Otago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Studying Theology with the Department of Theology and Religion, University of Otago</dc:title>
  <dc:creator>Microsoft Office User</dc:creator>
  <cp:lastModifiedBy>Peta Lindstrom</cp:lastModifiedBy>
  <cp:revision>24</cp:revision>
  <dcterms:created xsi:type="dcterms:W3CDTF">2017-09-20T04:46:32Z</dcterms:created>
  <dcterms:modified xsi:type="dcterms:W3CDTF">2019-06-10T05:51:37Z</dcterms:modified>
</cp:coreProperties>
</file>